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AA70C25-8CDB-42C8-B504-47C489C215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“Que diz a Bíblia, bendita Bíblia?”, </a:t>
            </a:r>
          </a:p>
          <a:p>
            <a:r>
              <a:rPr lang="pt-BR" sz="3600" dirty="0"/>
              <a:t>Eis a pergunta do cristão. </a:t>
            </a:r>
          </a:p>
          <a:p>
            <a:r>
              <a:rPr lang="pt-BR" sz="3600" dirty="0"/>
              <a:t>Outros ensinos podem ser falhos;</a:t>
            </a:r>
          </a:p>
          <a:p>
            <a:r>
              <a:rPr lang="pt-BR" sz="3600" dirty="0"/>
              <a:t>Que diz de Deus o livro, então? </a:t>
            </a:r>
          </a:p>
        </p:txBody>
      </p:sp>
    </p:spTree>
    <p:extLst>
      <p:ext uri="{BB962C8B-B14F-4D97-AF65-F5344CB8AC3E}">
        <p14:creationId xmlns:p14="http://schemas.microsoft.com/office/powerpoint/2010/main" val="2640420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A32037-F89F-4796-823E-910FB26E2C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“Que diz a Bíblia?”, Poucos dirão. </a:t>
            </a:r>
          </a:p>
          <a:p>
            <a:r>
              <a:rPr lang="pt-BR" dirty="0"/>
              <a:t>“Que diz a Bíblia?”, Buscai saber. </a:t>
            </a:r>
          </a:p>
          <a:p>
            <a:r>
              <a:rPr lang="pt-BR" dirty="0"/>
              <a:t>Guardai a Lei dos </a:t>
            </a:r>
          </a:p>
          <a:p>
            <a:r>
              <a:rPr lang="pt-BR" dirty="0"/>
              <a:t>Dez Mandamentos:</a:t>
            </a:r>
          </a:p>
          <a:p>
            <a:r>
              <a:rPr lang="pt-BR" dirty="0"/>
              <a:t>Breve a Jesus iremos ver.</a:t>
            </a:r>
          </a:p>
        </p:txBody>
      </p:sp>
    </p:spTree>
    <p:extLst>
      <p:ext uri="{BB962C8B-B14F-4D97-AF65-F5344CB8AC3E}">
        <p14:creationId xmlns:p14="http://schemas.microsoft.com/office/powerpoint/2010/main" val="72830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83EC0BA-275B-4A43-AEC3-38EED61E6E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Poucos ponderam a Lei eterna;</a:t>
            </a:r>
          </a:p>
          <a:p>
            <a:r>
              <a:rPr lang="pt-BR" dirty="0"/>
              <a:t>Outros a querem rejeitar. </a:t>
            </a:r>
          </a:p>
          <a:p>
            <a:r>
              <a:rPr lang="pt-BR" dirty="0"/>
              <a:t>Alguns pretendem aperfeiçoá-la: </a:t>
            </a:r>
          </a:p>
          <a:p>
            <a:r>
              <a:rPr lang="pt-BR" dirty="0"/>
              <a:t>O santo sábado anular.</a:t>
            </a:r>
          </a:p>
        </p:txBody>
      </p:sp>
    </p:spTree>
    <p:extLst>
      <p:ext uri="{BB962C8B-B14F-4D97-AF65-F5344CB8AC3E}">
        <p14:creationId xmlns:p14="http://schemas.microsoft.com/office/powerpoint/2010/main" val="2057388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A32037-F89F-4796-823E-910FB26E2C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“Que diz a Bíblia?”, Poucos dirão. </a:t>
            </a:r>
          </a:p>
          <a:p>
            <a:r>
              <a:rPr lang="pt-BR" dirty="0"/>
              <a:t>“Que diz a Bíblia?”, Buscai saber. </a:t>
            </a:r>
          </a:p>
          <a:p>
            <a:r>
              <a:rPr lang="pt-BR" dirty="0"/>
              <a:t>Guardai a Lei dos </a:t>
            </a:r>
          </a:p>
          <a:p>
            <a:r>
              <a:rPr lang="pt-BR" dirty="0"/>
              <a:t>Dez Mandamentos:</a:t>
            </a:r>
          </a:p>
          <a:p>
            <a:r>
              <a:rPr lang="pt-BR" dirty="0"/>
              <a:t>Breve a Jesus iremos ver.</a:t>
            </a:r>
          </a:p>
        </p:txBody>
      </p:sp>
    </p:spTree>
    <p:extLst>
      <p:ext uri="{BB962C8B-B14F-4D97-AF65-F5344CB8AC3E}">
        <p14:creationId xmlns:p14="http://schemas.microsoft.com/office/powerpoint/2010/main" val="1911879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EB83C14-9C34-4130-839F-57596A2FE8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3900" dirty="0"/>
              <a:t>Que, então, direis ao voltar o Mestre,</a:t>
            </a:r>
          </a:p>
          <a:p>
            <a:r>
              <a:rPr lang="pt-BR" sz="3900" dirty="0"/>
              <a:t>Vós, que evitais seguir Sua Lei?</a:t>
            </a:r>
          </a:p>
          <a:p>
            <a:r>
              <a:rPr lang="pt-BR" sz="3900" dirty="0"/>
              <a:t>Haveis de achar-vos justificados?</a:t>
            </a:r>
          </a:p>
          <a:p>
            <a:r>
              <a:rPr lang="pt-BR" sz="3900" dirty="0"/>
              <a:t>Ó, hoje mesmo respondei!</a:t>
            </a:r>
          </a:p>
        </p:txBody>
      </p:sp>
    </p:spTree>
    <p:extLst>
      <p:ext uri="{BB962C8B-B14F-4D97-AF65-F5344CB8AC3E}">
        <p14:creationId xmlns:p14="http://schemas.microsoft.com/office/powerpoint/2010/main" val="3857015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 DIZ A BÍBLIA?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A32037-F89F-4796-823E-910FB26E2C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“Que diz a Bíblia?”, Poucos dirão. </a:t>
            </a:r>
          </a:p>
          <a:p>
            <a:r>
              <a:rPr lang="pt-BR"/>
              <a:t>“Que </a:t>
            </a:r>
            <a:r>
              <a:rPr lang="pt-BR" dirty="0"/>
              <a:t>diz a </a:t>
            </a:r>
            <a:r>
              <a:rPr lang="pt-BR"/>
              <a:t>Bíblia?”, </a:t>
            </a:r>
            <a:r>
              <a:rPr lang="pt-BR" dirty="0"/>
              <a:t>Buscai saber. </a:t>
            </a:r>
          </a:p>
          <a:p>
            <a:r>
              <a:rPr lang="pt-BR" dirty="0"/>
              <a:t>Guardai a Lei dos </a:t>
            </a:r>
          </a:p>
          <a:p>
            <a:r>
              <a:rPr lang="pt-BR" dirty="0"/>
              <a:t>Dez Mandamentos:</a:t>
            </a:r>
          </a:p>
          <a:p>
            <a:r>
              <a:rPr lang="pt-BR" dirty="0"/>
              <a:t>Breve a Jesus iremos ver.</a:t>
            </a:r>
          </a:p>
        </p:txBody>
      </p:sp>
    </p:spTree>
    <p:extLst>
      <p:ext uri="{BB962C8B-B14F-4D97-AF65-F5344CB8AC3E}">
        <p14:creationId xmlns:p14="http://schemas.microsoft.com/office/powerpoint/2010/main" val="2303488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183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QUE DIZ A BÍBLIA?</vt:lpstr>
      <vt:lpstr>QUE DIZ A BÍBLIA?</vt:lpstr>
      <vt:lpstr>QUE DIZ A BÍBLIA?</vt:lpstr>
      <vt:lpstr>QUE DIZ A BÍBLIA?</vt:lpstr>
      <vt:lpstr>QUE DIZ A BÍBLIA?</vt:lpstr>
      <vt:lpstr>QUE DIZ A BÍBLIA?</vt:lpstr>
      <vt:lpstr>QUE DIZ A BÍBLIA?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2019-06-12T23:05:29Z</dcterms:modified>
</cp:coreProperties>
</file>

<file path=docProps/thumbnail.jpeg>
</file>